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notesMasterIdLst>
    <p:notesMasterId r:id="rId3"/>
  </p:notesMasterIdLst>
  <p:sldIdLst>
    <p:sldId id="256" r:id="rId2"/>
  </p:sldIdLst>
  <p:sldSz cx="35999738" cy="50399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53C"/>
    <a:srgbClr val="0370BF"/>
    <a:srgbClr val="132A8C"/>
    <a:srgbClr val="3A7156"/>
    <a:srgbClr val="77AC2F"/>
    <a:srgbClr val="1A7F00"/>
    <a:srgbClr val="0071BE"/>
    <a:srgbClr val="A2142E"/>
    <a:srgbClr val="333333"/>
    <a:srgbClr val="606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54"/>
    <p:restoredTop sz="94231"/>
  </p:normalViewPr>
  <p:slideViewPr>
    <p:cSldViewPr snapToGrid="0" snapToObjects="1">
      <p:cViewPr>
        <p:scale>
          <a:sx n="17" d="100"/>
          <a:sy n="17" d="100"/>
        </p:scale>
        <p:origin x="1782" y="-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CEE737-558F-6B4E-AA23-6AEF6C9D3837}" type="datetimeFigureOut">
              <a:rPr lang="en-CA" smtClean="0"/>
              <a:t>2022-05-30</a:t>
            </a:fld>
            <a:endParaRPr lang="en-CA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143000"/>
            <a:ext cx="2203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B06B5-05A4-BF4D-8D6C-BF7CBAB5A641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138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 stelle ich eine Formatvorlage für ein wissenschaftliches Poster auf Englisch zur Verfügung. Bitte achten Sie darauf, dass Sie das Format der Vorlage je nach Vorgaben der jeweiligen Konferenz anpassen.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8B06B5-05A4-BF4D-8D6C-BF7CBAB5A641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8493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9981" y="8248329"/>
            <a:ext cx="30599777" cy="17546649"/>
          </a:xfrm>
        </p:spPr>
        <p:txBody>
          <a:bodyPr anchor="b"/>
          <a:lstStyle>
            <a:lvl1pPr algn="ctr">
              <a:defRPr sz="2362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9967" y="26471644"/>
            <a:ext cx="26999804" cy="12168318"/>
          </a:xfrm>
        </p:spPr>
        <p:txBody>
          <a:bodyPr/>
          <a:lstStyle>
            <a:lvl1pPr marL="0" indent="0" algn="ctr">
              <a:buNone/>
              <a:defRPr sz="9449"/>
            </a:lvl1pPr>
            <a:lvl2pPr marL="1799996" indent="0" algn="ctr">
              <a:buNone/>
              <a:defRPr sz="7874"/>
            </a:lvl2pPr>
            <a:lvl3pPr marL="3599993" indent="0" algn="ctr">
              <a:buNone/>
              <a:defRPr sz="7087"/>
            </a:lvl3pPr>
            <a:lvl4pPr marL="5399989" indent="0" algn="ctr">
              <a:buNone/>
              <a:defRPr sz="6299"/>
            </a:lvl4pPr>
            <a:lvl5pPr marL="7199986" indent="0" algn="ctr">
              <a:buNone/>
              <a:defRPr sz="6299"/>
            </a:lvl5pPr>
            <a:lvl6pPr marL="8999982" indent="0" algn="ctr">
              <a:buNone/>
              <a:defRPr sz="6299"/>
            </a:lvl6pPr>
            <a:lvl7pPr marL="10799978" indent="0" algn="ctr">
              <a:buNone/>
              <a:defRPr sz="6299"/>
            </a:lvl7pPr>
            <a:lvl8pPr marL="12599975" indent="0" algn="ctr">
              <a:buNone/>
              <a:defRPr sz="6299"/>
            </a:lvl8pPr>
            <a:lvl9pPr marL="14399971" indent="0" algn="ctr">
              <a:buNone/>
              <a:defRPr sz="629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DEC8-1D58-0D49-9FB4-F3FFA95B0893}" type="datetimeFigureOut">
              <a:rPr lang="en-CA" smtClean="0"/>
              <a:t>2022-05-30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BF04-4D69-9B4B-BD5A-F57BFC400C5F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2086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DEC8-1D58-0D49-9FB4-F3FFA95B0893}" type="datetimeFigureOut">
              <a:rPr lang="en-CA" smtClean="0"/>
              <a:t>2022-05-30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BF04-4D69-9B4B-BD5A-F57BFC400C5F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9514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2314" y="2683331"/>
            <a:ext cx="7762444" cy="4271162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4984" y="2683331"/>
            <a:ext cx="22837334" cy="4271162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DEC8-1D58-0D49-9FB4-F3FFA95B0893}" type="datetimeFigureOut">
              <a:rPr lang="en-CA" smtClean="0"/>
              <a:t>2022-05-30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BF04-4D69-9B4B-BD5A-F57BFC400C5F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241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DEC8-1D58-0D49-9FB4-F3FFA95B0893}" type="datetimeFigureOut">
              <a:rPr lang="en-CA" smtClean="0"/>
              <a:t>2022-05-30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BF04-4D69-9B4B-BD5A-F57BFC400C5F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8465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234" y="12565002"/>
            <a:ext cx="31049774" cy="20964976"/>
          </a:xfrm>
        </p:spPr>
        <p:txBody>
          <a:bodyPr anchor="b"/>
          <a:lstStyle>
            <a:lvl1pPr>
              <a:defRPr sz="2362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234" y="33728315"/>
            <a:ext cx="31049774" cy="11024985"/>
          </a:xfrm>
        </p:spPr>
        <p:txBody>
          <a:bodyPr/>
          <a:lstStyle>
            <a:lvl1pPr marL="0" indent="0">
              <a:buNone/>
              <a:defRPr sz="9449">
                <a:solidFill>
                  <a:schemeClr val="tx1"/>
                </a:solidFill>
              </a:defRPr>
            </a:lvl1pPr>
            <a:lvl2pPr marL="1799996" indent="0">
              <a:buNone/>
              <a:defRPr sz="7874">
                <a:solidFill>
                  <a:schemeClr val="tx1">
                    <a:tint val="75000"/>
                  </a:schemeClr>
                </a:solidFill>
              </a:defRPr>
            </a:lvl2pPr>
            <a:lvl3pPr marL="3599993" indent="0">
              <a:buNone/>
              <a:defRPr sz="7087">
                <a:solidFill>
                  <a:schemeClr val="tx1">
                    <a:tint val="75000"/>
                  </a:schemeClr>
                </a:solidFill>
              </a:defRPr>
            </a:lvl3pPr>
            <a:lvl4pPr marL="5399989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4pPr>
            <a:lvl5pPr marL="7199986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5pPr>
            <a:lvl6pPr marL="8999982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6pPr>
            <a:lvl7pPr marL="10799978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7pPr>
            <a:lvl8pPr marL="12599975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8pPr>
            <a:lvl9pPr marL="14399971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DEC8-1D58-0D49-9FB4-F3FFA95B0893}" type="datetimeFigureOut">
              <a:rPr lang="en-CA" smtClean="0"/>
              <a:t>2022-05-30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BF04-4D69-9B4B-BD5A-F57BFC400C5F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3539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4982" y="13416653"/>
            <a:ext cx="15299889" cy="319783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4867" y="13416653"/>
            <a:ext cx="15299889" cy="319783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DEC8-1D58-0D49-9FB4-F3FFA95B0893}" type="datetimeFigureOut">
              <a:rPr lang="en-CA" smtClean="0"/>
              <a:t>2022-05-30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BF04-4D69-9B4B-BD5A-F57BFC400C5F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6018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671" y="2683342"/>
            <a:ext cx="31049774" cy="974166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675" y="12354992"/>
            <a:ext cx="15229574" cy="6054990"/>
          </a:xfrm>
        </p:spPr>
        <p:txBody>
          <a:bodyPr anchor="b"/>
          <a:lstStyle>
            <a:lvl1pPr marL="0" indent="0">
              <a:buNone/>
              <a:defRPr sz="9449" b="1"/>
            </a:lvl1pPr>
            <a:lvl2pPr marL="1799996" indent="0">
              <a:buNone/>
              <a:defRPr sz="7874" b="1"/>
            </a:lvl2pPr>
            <a:lvl3pPr marL="3599993" indent="0">
              <a:buNone/>
              <a:defRPr sz="7087" b="1"/>
            </a:lvl3pPr>
            <a:lvl4pPr marL="5399989" indent="0">
              <a:buNone/>
              <a:defRPr sz="6299" b="1"/>
            </a:lvl4pPr>
            <a:lvl5pPr marL="7199986" indent="0">
              <a:buNone/>
              <a:defRPr sz="6299" b="1"/>
            </a:lvl5pPr>
            <a:lvl6pPr marL="8999982" indent="0">
              <a:buNone/>
              <a:defRPr sz="6299" b="1"/>
            </a:lvl6pPr>
            <a:lvl7pPr marL="10799978" indent="0">
              <a:buNone/>
              <a:defRPr sz="6299" b="1"/>
            </a:lvl7pPr>
            <a:lvl8pPr marL="12599975" indent="0">
              <a:buNone/>
              <a:defRPr sz="6299" b="1"/>
            </a:lvl8pPr>
            <a:lvl9pPr marL="14399971" indent="0">
              <a:buNone/>
              <a:defRPr sz="629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79675" y="18409982"/>
            <a:ext cx="15229574" cy="2707831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4869" y="12354992"/>
            <a:ext cx="15304578" cy="6054990"/>
          </a:xfrm>
        </p:spPr>
        <p:txBody>
          <a:bodyPr anchor="b"/>
          <a:lstStyle>
            <a:lvl1pPr marL="0" indent="0">
              <a:buNone/>
              <a:defRPr sz="9449" b="1"/>
            </a:lvl1pPr>
            <a:lvl2pPr marL="1799996" indent="0">
              <a:buNone/>
              <a:defRPr sz="7874" b="1"/>
            </a:lvl2pPr>
            <a:lvl3pPr marL="3599993" indent="0">
              <a:buNone/>
              <a:defRPr sz="7087" b="1"/>
            </a:lvl3pPr>
            <a:lvl4pPr marL="5399989" indent="0">
              <a:buNone/>
              <a:defRPr sz="6299" b="1"/>
            </a:lvl4pPr>
            <a:lvl5pPr marL="7199986" indent="0">
              <a:buNone/>
              <a:defRPr sz="6299" b="1"/>
            </a:lvl5pPr>
            <a:lvl6pPr marL="8999982" indent="0">
              <a:buNone/>
              <a:defRPr sz="6299" b="1"/>
            </a:lvl6pPr>
            <a:lvl7pPr marL="10799978" indent="0">
              <a:buNone/>
              <a:defRPr sz="6299" b="1"/>
            </a:lvl7pPr>
            <a:lvl8pPr marL="12599975" indent="0">
              <a:buNone/>
              <a:defRPr sz="6299" b="1"/>
            </a:lvl8pPr>
            <a:lvl9pPr marL="14399971" indent="0">
              <a:buNone/>
              <a:defRPr sz="629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4869" y="18409982"/>
            <a:ext cx="15304578" cy="2707831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DEC8-1D58-0D49-9FB4-F3FFA95B0893}" type="datetimeFigureOut">
              <a:rPr lang="en-CA" smtClean="0"/>
              <a:t>2022-05-30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BF04-4D69-9B4B-BD5A-F57BFC400C5F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7383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DEC8-1D58-0D49-9FB4-F3FFA95B0893}" type="datetimeFigureOut">
              <a:rPr lang="en-CA" smtClean="0"/>
              <a:t>2022-05-30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BF04-4D69-9B4B-BD5A-F57BFC400C5F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541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DEC8-1D58-0D49-9FB4-F3FFA95B0893}" type="datetimeFigureOut">
              <a:rPr lang="en-CA" smtClean="0"/>
              <a:t>2022-05-30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BF04-4D69-9B4B-BD5A-F57BFC400C5F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1099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671" y="3359997"/>
            <a:ext cx="11610853" cy="11759988"/>
          </a:xfrm>
        </p:spPr>
        <p:txBody>
          <a:bodyPr anchor="b"/>
          <a:lstStyle>
            <a:lvl1pPr>
              <a:defRPr sz="1259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4578" y="7256671"/>
            <a:ext cx="18224867" cy="35816631"/>
          </a:xfrm>
        </p:spPr>
        <p:txBody>
          <a:bodyPr/>
          <a:lstStyle>
            <a:lvl1pPr>
              <a:defRPr sz="12598"/>
            </a:lvl1pPr>
            <a:lvl2pPr>
              <a:defRPr sz="11024"/>
            </a:lvl2pPr>
            <a:lvl3pPr>
              <a:defRPr sz="9449"/>
            </a:lvl3pPr>
            <a:lvl4pPr>
              <a:defRPr sz="7874"/>
            </a:lvl4pPr>
            <a:lvl5pPr>
              <a:defRPr sz="7874"/>
            </a:lvl5pPr>
            <a:lvl6pPr>
              <a:defRPr sz="7874"/>
            </a:lvl6pPr>
            <a:lvl7pPr>
              <a:defRPr sz="7874"/>
            </a:lvl7pPr>
            <a:lvl8pPr>
              <a:defRPr sz="7874"/>
            </a:lvl8pPr>
            <a:lvl9pPr>
              <a:defRPr sz="787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79671" y="15119985"/>
            <a:ext cx="11610853" cy="28011643"/>
          </a:xfrm>
        </p:spPr>
        <p:txBody>
          <a:bodyPr/>
          <a:lstStyle>
            <a:lvl1pPr marL="0" indent="0">
              <a:buNone/>
              <a:defRPr sz="6299"/>
            </a:lvl1pPr>
            <a:lvl2pPr marL="1799996" indent="0">
              <a:buNone/>
              <a:defRPr sz="5512"/>
            </a:lvl2pPr>
            <a:lvl3pPr marL="3599993" indent="0">
              <a:buNone/>
              <a:defRPr sz="4724"/>
            </a:lvl3pPr>
            <a:lvl4pPr marL="5399989" indent="0">
              <a:buNone/>
              <a:defRPr sz="3937"/>
            </a:lvl4pPr>
            <a:lvl5pPr marL="7199986" indent="0">
              <a:buNone/>
              <a:defRPr sz="3937"/>
            </a:lvl5pPr>
            <a:lvl6pPr marL="8999982" indent="0">
              <a:buNone/>
              <a:defRPr sz="3937"/>
            </a:lvl6pPr>
            <a:lvl7pPr marL="10799978" indent="0">
              <a:buNone/>
              <a:defRPr sz="3937"/>
            </a:lvl7pPr>
            <a:lvl8pPr marL="12599975" indent="0">
              <a:buNone/>
              <a:defRPr sz="3937"/>
            </a:lvl8pPr>
            <a:lvl9pPr marL="14399971" indent="0">
              <a:buNone/>
              <a:defRPr sz="393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DEC8-1D58-0D49-9FB4-F3FFA95B0893}" type="datetimeFigureOut">
              <a:rPr lang="en-CA" smtClean="0"/>
              <a:t>2022-05-30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BF04-4D69-9B4B-BD5A-F57BFC400C5F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6855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671" y="3359997"/>
            <a:ext cx="11610853" cy="11759988"/>
          </a:xfrm>
        </p:spPr>
        <p:txBody>
          <a:bodyPr anchor="b"/>
          <a:lstStyle>
            <a:lvl1pPr>
              <a:defRPr sz="1259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4578" y="7256671"/>
            <a:ext cx="18224867" cy="35816631"/>
          </a:xfrm>
        </p:spPr>
        <p:txBody>
          <a:bodyPr anchor="t"/>
          <a:lstStyle>
            <a:lvl1pPr marL="0" indent="0">
              <a:buNone/>
              <a:defRPr sz="12598"/>
            </a:lvl1pPr>
            <a:lvl2pPr marL="1799996" indent="0">
              <a:buNone/>
              <a:defRPr sz="11024"/>
            </a:lvl2pPr>
            <a:lvl3pPr marL="3599993" indent="0">
              <a:buNone/>
              <a:defRPr sz="9449"/>
            </a:lvl3pPr>
            <a:lvl4pPr marL="5399989" indent="0">
              <a:buNone/>
              <a:defRPr sz="7874"/>
            </a:lvl4pPr>
            <a:lvl5pPr marL="7199986" indent="0">
              <a:buNone/>
              <a:defRPr sz="7874"/>
            </a:lvl5pPr>
            <a:lvl6pPr marL="8999982" indent="0">
              <a:buNone/>
              <a:defRPr sz="7874"/>
            </a:lvl6pPr>
            <a:lvl7pPr marL="10799978" indent="0">
              <a:buNone/>
              <a:defRPr sz="7874"/>
            </a:lvl7pPr>
            <a:lvl8pPr marL="12599975" indent="0">
              <a:buNone/>
              <a:defRPr sz="7874"/>
            </a:lvl8pPr>
            <a:lvl9pPr marL="14399971" indent="0">
              <a:buNone/>
              <a:defRPr sz="787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79671" y="15119985"/>
            <a:ext cx="11610853" cy="28011643"/>
          </a:xfrm>
        </p:spPr>
        <p:txBody>
          <a:bodyPr/>
          <a:lstStyle>
            <a:lvl1pPr marL="0" indent="0">
              <a:buNone/>
              <a:defRPr sz="6299"/>
            </a:lvl1pPr>
            <a:lvl2pPr marL="1799996" indent="0">
              <a:buNone/>
              <a:defRPr sz="5512"/>
            </a:lvl2pPr>
            <a:lvl3pPr marL="3599993" indent="0">
              <a:buNone/>
              <a:defRPr sz="4724"/>
            </a:lvl3pPr>
            <a:lvl4pPr marL="5399989" indent="0">
              <a:buNone/>
              <a:defRPr sz="3937"/>
            </a:lvl4pPr>
            <a:lvl5pPr marL="7199986" indent="0">
              <a:buNone/>
              <a:defRPr sz="3937"/>
            </a:lvl5pPr>
            <a:lvl6pPr marL="8999982" indent="0">
              <a:buNone/>
              <a:defRPr sz="3937"/>
            </a:lvl6pPr>
            <a:lvl7pPr marL="10799978" indent="0">
              <a:buNone/>
              <a:defRPr sz="3937"/>
            </a:lvl7pPr>
            <a:lvl8pPr marL="12599975" indent="0">
              <a:buNone/>
              <a:defRPr sz="3937"/>
            </a:lvl8pPr>
            <a:lvl9pPr marL="14399971" indent="0">
              <a:buNone/>
              <a:defRPr sz="393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DEC8-1D58-0D49-9FB4-F3FFA95B0893}" type="datetimeFigureOut">
              <a:rPr lang="en-CA" smtClean="0"/>
              <a:t>2022-05-30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BF04-4D69-9B4B-BD5A-F57BFC400C5F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8283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4982" y="2683342"/>
            <a:ext cx="31049774" cy="97416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4982" y="13416653"/>
            <a:ext cx="31049774" cy="31978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4982" y="46713298"/>
            <a:ext cx="8099941" cy="2683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BDEC8-1D58-0D49-9FB4-F3FFA95B0893}" type="datetimeFigureOut">
              <a:rPr lang="en-CA" smtClean="0"/>
              <a:t>2022-05-30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4913" y="46713298"/>
            <a:ext cx="12149912" cy="2683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4815" y="46713298"/>
            <a:ext cx="8099941" cy="2683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9BF04-4D69-9B4B-BD5A-F57BFC400C5F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8602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3599993" rtl="0" eaLnBrk="1" latinLnBrk="0" hangingPunct="1">
        <a:lnSpc>
          <a:spcPct val="90000"/>
        </a:lnSpc>
        <a:spcBef>
          <a:spcPct val="0"/>
        </a:spcBef>
        <a:buNone/>
        <a:defRPr sz="173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99998" indent="-899998" algn="l" defTabSz="3599993" rtl="0" eaLnBrk="1" latinLnBrk="0" hangingPunct="1">
        <a:lnSpc>
          <a:spcPct val="90000"/>
        </a:lnSpc>
        <a:spcBef>
          <a:spcPts val="3937"/>
        </a:spcBef>
        <a:buFont typeface="Arial" panose="020B0604020202020204" pitchFamily="34" charset="0"/>
        <a:buChar char="•"/>
        <a:defRPr sz="11024" kern="1200">
          <a:solidFill>
            <a:schemeClr val="tx1"/>
          </a:solidFill>
          <a:latin typeface="+mn-lt"/>
          <a:ea typeface="+mn-ea"/>
          <a:cs typeface="+mn-cs"/>
        </a:defRPr>
      </a:lvl1pPr>
      <a:lvl2pPr marL="2699995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sz="9449" kern="1200">
          <a:solidFill>
            <a:schemeClr val="tx1"/>
          </a:solidFill>
          <a:latin typeface="+mn-lt"/>
          <a:ea typeface="+mn-ea"/>
          <a:cs typeface="+mn-cs"/>
        </a:defRPr>
      </a:lvl2pPr>
      <a:lvl3pPr marL="4499991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sz="7874" kern="1200">
          <a:solidFill>
            <a:schemeClr val="tx1"/>
          </a:solidFill>
          <a:latin typeface="+mn-lt"/>
          <a:ea typeface="+mn-ea"/>
          <a:cs typeface="+mn-cs"/>
        </a:defRPr>
      </a:lvl3pPr>
      <a:lvl4pPr marL="6299987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sz="7087" kern="1200">
          <a:solidFill>
            <a:schemeClr val="tx1"/>
          </a:solidFill>
          <a:latin typeface="+mn-lt"/>
          <a:ea typeface="+mn-ea"/>
          <a:cs typeface="+mn-cs"/>
        </a:defRPr>
      </a:lvl4pPr>
      <a:lvl5pPr marL="8099984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sz="7087" kern="1200">
          <a:solidFill>
            <a:schemeClr val="tx1"/>
          </a:solidFill>
          <a:latin typeface="+mn-lt"/>
          <a:ea typeface="+mn-ea"/>
          <a:cs typeface="+mn-cs"/>
        </a:defRPr>
      </a:lvl5pPr>
      <a:lvl6pPr marL="9899980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sz="7087" kern="1200">
          <a:solidFill>
            <a:schemeClr val="tx1"/>
          </a:solidFill>
          <a:latin typeface="+mn-lt"/>
          <a:ea typeface="+mn-ea"/>
          <a:cs typeface="+mn-cs"/>
        </a:defRPr>
      </a:lvl6pPr>
      <a:lvl7pPr marL="11699977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sz="7087" kern="1200">
          <a:solidFill>
            <a:schemeClr val="tx1"/>
          </a:solidFill>
          <a:latin typeface="+mn-lt"/>
          <a:ea typeface="+mn-ea"/>
          <a:cs typeface="+mn-cs"/>
        </a:defRPr>
      </a:lvl7pPr>
      <a:lvl8pPr marL="13499973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sz="7087" kern="1200">
          <a:solidFill>
            <a:schemeClr val="tx1"/>
          </a:solidFill>
          <a:latin typeface="+mn-lt"/>
          <a:ea typeface="+mn-ea"/>
          <a:cs typeface="+mn-cs"/>
        </a:defRPr>
      </a:lvl8pPr>
      <a:lvl9pPr marL="15299969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sz="70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1pPr>
      <a:lvl2pPr marL="1799996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2pPr>
      <a:lvl3pPr marL="3599993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3pPr>
      <a:lvl4pPr marL="5399989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4pPr>
      <a:lvl5pPr marL="7199986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5pPr>
      <a:lvl6pPr marL="8999982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6pPr>
      <a:lvl7pPr marL="10799978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7pPr>
      <a:lvl8pPr marL="12599975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8pPr>
      <a:lvl9pPr marL="14399971" algn="l" defTabSz="3599993" rtl="0" eaLnBrk="1" latinLnBrk="0" hangingPunct="1">
        <a:defRPr sz="70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t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UBC Logo - University of British Columbia | University of british columbia,  University logo, ? logo">
            <a:extLst>
              <a:ext uri="{FF2B5EF4-FFF2-40B4-BE49-F238E27FC236}">
                <a16:creationId xmlns:a16="http://schemas.microsoft.com/office/drawing/2014/main" id="{5CC2F48C-7B72-D02B-C6F1-026313743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045" y="567055"/>
            <a:ext cx="4788218" cy="4788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235F7199-BE83-2699-74C9-5FB8BB3F2457}"/>
              </a:ext>
            </a:extLst>
          </p:cNvPr>
          <p:cNvSpPr txBox="1"/>
          <p:nvPr/>
        </p:nvSpPr>
        <p:spPr>
          <a:xfrm>
            <a:off x="4016741" y="567055"/>
            <a:ext cx="2777655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86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TITLE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6F481CF-E766-41E5-6594-9B5CA5640723}"/>
              </a:ext>
            </a:extLst>
          </p:cNvPr>
          <p:cNvSpPr txBox="1"/>
          <p:nvPr/>
        </p:nvSpPr>
        <p:spPr>
          <a:xfrm>
            <a:off x="4352885" y="3613872"/>
            <a:ext cx="272538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Authors</a:t>
            </a:r>
          </a:p>
        </p:txBody>
      </p:sp>
      <p:sp>
        <p:nvSpPr>
          <p:cNvPr id="2" name="Abgerundetes Rechteck 1">
            <a:extLst>
              <a:ext uri="{FF2B5EF4-FFF2-40B4-BE49-F238E27FC236}">
                <a16:creationId xmlns:a16="http://schemas.microsoft.com/office/drawing/2014/main" id="{B875DF8F-66C1-2263-0082-71A2514786C6}"/>
              </a:ext>
            </a:extLst>
          </p:cNvPr>
          <p:cNvSpPr/>
          <p:nvPr/>
        </p:nvSpPr>
        <p:spPr>
          <a:xfrm>
            <a:off x="304799" y="6248400"/>
            <a:ext cx="17411701" cy="1497712"/>
          </a:xfrm>
          <a:prstGeom prst="roundRect">
            <a:avLst/>
          </a:prstGeom>
          <a:solidFill>
            <a:srgbClr val="000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9600" b="1" dirty="0"/>
              <a:t>Background</a:t>
            </a:r>
          </a:p>
        </p:txBody>
      </p:sp>
      <p:sp>
        <p:nvSpPr>
          <p:cNvPr id="9" name="Abgerundetes Rechteck 8">
            <a:extLst>
              <a:ext uri="{FF2B5EF4-FFF2-40B4-BE49-F238E27FC236}">
                <a16:creationId xmlns:a16="http://schemas.microsoft.com/office/drawing/2014/main" id="{2DCC294A-E200-AC9D-A05B-30BA7AD2C5B7}"/>
              </a:ext>
            </a:extLst>
          </p:cNvPr>
          <p:cNvSpPr/>
          <p:nvPr/>
        </p:nvSpPr>
        <p:spPr>
          <a:xfrm>
            <a:off x="18283240" y="6248400"/>
            <a:ext cx="17411701" cy="1497712"/>
          </a:xfrm>
          <a:prstGeom prst="roundRect">
            <a:avLst/>
          </a:prstGeom>
          <a:solidFill>
            <a:srgbClr val="000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9600" b="1" dirty="0"/>
              <a:t>Methods</a:t>
            </a:r>
          </a:p>
        </p:txBody>
      </p:sp>
      <p:sp>
        <p:nvSpPr>
          <p:cNvPr id="10" name="Abgerundetes Rechteck 9">
            <a:extLst>
              <a:ext uri="{FF2B5EF4-FFF2-40B4-BE49-F238E27FC236}">
                <a16:creationId xmlns:a16="http://schemas.microsoft.com/office/drawing/2014/main" id="{8CC3B14D-1653-77B7-E131-7FCB08766B80}"/>
              </a:ext>
            </a:extLst>
          </p:cNvPr>
          <p:cNvSpPr/>
          <p:nvPr/>
        </p:nvSpPr>
        <p:spPr>
          <a:xfrm>
            <a:off x="304799" y="40584520"/>
            <a:ext cx="28041601" cy="1497712"/>
          </a:xfrm>
          <a:prstGeom prst="roundRect">
            <a:avLst/>
          </a:prstGeom>
          <a:solidFill>
            <a:srgbClr val="000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9600" b="1" dirty="0"/>
              <a:t>Discussion</a:t>
            </a:r>
          </a:p>
        </p:txBody>
      </p:sp>
      <p:sp>
        <p:nvSpPr>
          <p:cNvPr id="11" name="Abgerundetes Rechteck 10">
            <a:extLst>
              <a:ext uri="{FF2B5EF4-FFF2-40B4-BE49-F238E27FC236}">
                <a16:creationId xmlns:a16="http://schemas.microsoft.com/office/drawing/2014/main" id="{9E43A0E5-77B7-51E0-A0D1-5392FB21B02D}"/>
              </a:ext>
            </a:extLst>
          </p:cNvPr>
          <p:cNvSpPr/>
          <p:nvPr/>
        </p:nvSpPr>
        <p:spPr>
          <a:xfrm>
            <a:off x="304796" y="19725993"/>
            <a:ext cx="35390142" cy="1497712"/>
          </a:xfrm>
          <a:prstGeom prst="roundRect">
            <a:avLst/>
          </a:prstGeom>
          <a:solidFill>
            <a:srgbClr val="000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9600" b="1" dirty="0"/>
              <a:t>Results</a:t>
            </a:r>
          </a:p>
        </p:txBody>
      </p:sp>
      <p:sp>
        <p:nvSpPr>
          <p:cNvPr id="12" name="Abgerundetes Rechteck 11">
            <a:extLst>
              <a:ext uri="{FF2B5EF4-FFF2-40B4-BE49-F238E27FC236}">
                <a16:creationId xmlns:a16="http://schemas.microsoft.com/office/drawing/2014/main" id="{36E75DB5-739B-CB58-AE37-11A31B4A256F}"/>
              </a:ext>
            </a:extLst>
          </p:cNvPr>
          <p:cNvSpPr/>
          <p:nvPr/>
        </p:nvSpPr>
        <p:spPr>
          <a:xfrm>
            <a:off x="28782145" y="45377132"/>
            <a:ext cx="7123949" cy="1497712"/>
          </a:xfrm>
          <a:prstGeom prst="roundRect">
            <a:avLst/>
          </a:prstGeom>
          <a:solidFill>
            <a:srgbClr val="000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9600" b="1" dirty="0"/>
              <a:t>Funding</a:t>
            </a:r>
          </a:p>
        </p:txBody>
      </p:sp>
      <p:sp>
        <p:nvSpPr>
          <p:cNvPr id="19" name="Abgerundetes Rechteck 18">
            <a:extLst>
              <a:ext uri="{FF2B5EF4-FFF2-40B4-BE49-F238E27FC236}">
                <a16:creationId xmlns:a16="http://schemas.microsoft.com/office/drawing/2014/main" id="{39330B91-28C0-DA0B-7C0D-BA22BA67C183}"/>
              </a:ext>
            </a:extLst>
          </p:cNvPr>
          <p:cNvSpPr/>
          <p:nvPr/>
        </p:nvSpPr>
        <p:spPr>
          <a:xfrm>
            <a:off x="31567298" y="8510585"/>
            <a:ext cx="3511574" cy="2570087"/>
          </a:xfrm>
          <a:prstGeom prst="roundRect">
            <a:avLst/>
          </a:prstGeom>
          <a:solidFill>
            <a:srgbClr val="8C8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3" name="Grafik 22" descr="Ein Bild, das Nachthimmel enthält.&#10;&#10;Automatisch generierte Beschreibung">
            <a:extLst>
              <a:ext uri="{FF2B5EF4-FFF2-40B4-BE49-F238E27FC236}">
                <a16:creationId xmlns:a16="http://schemas.microsoft.com/office/drawing/2014/main" id="{66BAC339-B908-9E69-9604-936F924A6A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6603" y="8598379"/>
            <a:ext cx="2769426" cy="2119459"/>
          </a:xfrm>
          <a:prstGeom prst="rect">
            <a:avLst/>
          </a:prstGeom>
        </p:spPr>
      </p:pic>
      <p:sp>
        <p:nvSpPr>
          <p:cNvPr id="28" name="Rechteck 27">
            <a:extLst>
              <a:ext uri="{FF2B5EF4-FFF2-40B4-BE49-F238E27FC236}">
                <a16:creationId xmlns:a16="http://schemas.microsoft.com/office/drawing/2014/main" id="{1BEA1A51-3350-477E-0C4B-5A364937A583}"/>
              </a:ext>
            </a:extLst>
          </p:cNvPr>
          <p:cNvSpPr/>
          <p:nvPr/>
        </p:nvSpPr>
        <p:spPr>
          <a:xfrm>
            <a:off x="18467508" y="8405467"/>
            <a:ext cx="3420000" cy="2880000"/>
          </a:xfrm>
          <a:prstGeom prst="rect">
            <a:avLst/>
          </a:prstGeom>
          <a:solidFill>
            <a:srgbClr val="8C8C8C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0FA479E0-16DA-8E2E-C874-A55AE5CE3403}"/>
              </a:ext>
            </a:extLst>
          </p:cNvPr>
          <p:cNvSpPr/>
          <p:nvPr/>
        </p:nvSpPr>
        <p:spPr>
          <a:xfrm>
            <a:off x="19775702" y="10904359"/>
            <a:ext cx="3420000" cy="2880000"/>
          </a:xfrm>
          <a:prstGeom prst="rect">
            <a:avLst/>
          </a:prstGeom>
          <a:solidFill>
            <a:srgbClr val="8C8C8C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F8B4C23B-B458-297E-B729-89D2A8E3E040}"/>
              </a:ext>
            </a:extLst>
          </p:cNvPr>
          <p:cNvSpPr/>
          <p:nvPr/>
        </p:nvSpPr>
        <p:spPr>
          <a:xfrm>
            <a:off x="21063133" y="13695543"/>
            <a:ext cx="3420000" cy="2880000"/>
          </a:xfrm>
          <a:prstGeom prst="rect">
            <a:avLst/>
          </a:prstGeom>
          <a:solidFill>
            <a:srgbClr val="8C8C8C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0CEE9242-3D71-48D2-8904-DBED87516FD3}"/>
              </a:ext>
            </a:extLst>
          </p:cNvPr>
          <p:cNvSpPr/>
          <p:nvPr/>
        </p:nvSpPr>
        <p:spPr>
          <a:xfrm>
            <a:off x="22377398" y="16315966"/>
            <a:ext cx="3420000" cy="2880000"/>
          </a:xfrm>
          <a:prstGeom prst="rect">
            <a:avLst/>
          </a:prstGeom>
          <a:solidFill>
            <a:srgbClr val="8C8C8C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805D2A08-4537-1D08-EECC-55679AA4E64B}"/>
              </a:ext>
            </a:extLst>
          </p:cNvPr>
          <p:cNvCxnSpPr>
            <a:cxnSpLocks/>
          </p:cNvCxnSpPr>
          <p:nvPr/>
        </p:nvCxnSpPr>
        <p:spPr>
          <a:xfrm>
            <a:off x="18338899" y="11550843"/>
            <a:ext cx="3807014" cy="779493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>
            <a:extLst>
              <a:ext uri="{FF2B5EF4-FFF2-40B4-BE49-F238E27FC236}">
                <a16:creationId xmlns:a16="http://schemas.microsoft.com/office/drawing/2014/main" id="{5A3E9192-9363-2FC9-F57B-724AD8AFCB23}"/>
              </a:ext>
            </a:extLst>
          </p:cNvPr>
          <p:cNvSpPr txBox="1"/>
          <p:nvPr/>
        </p:nvSpPr>
        <p:spPr>
          <a:xfrm>
            <a:off x="558051" y="42687953"/>
            <a:ext cx="18783209" cy="97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lnSpc>
                <a:spcPct val="150000"/>
              </a:lnSpc>
              <a:buFont typeface="Wingdings" pitchFamily="2" charset="2"/>
              <a:buChar char="§"/>
            </a:pPr>
            <a:r>
              <a:rPr lang="en-CA" sz="4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Key Take-Home Messages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41D3858A-8B65-7A04-07B7-ABD873264A51}"/>
              </a:ext>
            </a:extLst>
          </p:cNvPr>
          <p:cNvSpPr txBox="1"/>
          <p:nvPr/>
        </p:nvSpPr>
        <p:spPr>
          <a:xfrm>
            <a:off x="28782145" y="46996486"/>
            <a:ext cx="71239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Funding Source (Author Initials)</a:t>
            </a:r>
          </a:p>
          <a:p>
            <a:endParaRPr lang="en-CA" sz="2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CA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Contact: Email Address here</a:t>
            </a:r>
          </a:p>
          <a:p>
            <a:endParaRPr lang="en-CA" sz="2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85" name="Abgerundetes Rechteck 84">
            <a:extLst>
              <a:ext uri="{FF2B5EF4-FFF2-40B4-BE49-F238E27FC236}">
                <a16:creationId xmlns:a16="http://schemas.microsoft.com/office/drawing/2014/main" id="{DFC73E1D-C740-3272-D6D5-488B624FC8D0}"/>
              </a:ext>
            </a:extLst>
          </p:cNvPr>
          <p:cNvSpPr/>
          <p:nvPr/>
        </p:nvSpPr>
        <p:spPr>
          <a:xfrm>
            <a:off x="28782144" y="40584520"/>
            <a:ext cx="7123949" cy="1497712"/>
          </a:xfrm>
          <a:prstGeom prst="roundRect">
            <a:avLst/>
          </a:prstGeom>
          <a:solidFill>
            <a:srgbClr val="000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9600" b="1" dirty="0"/>
              <a:t>References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ADA08689-384F-E355-74E4-6A80BE8AE73E}"/>
              </a:ext>
            </a:extLst>
          </p:cNvPr>
          <p:cNvSpPr txBox="1"/>
          <p:nvPr/>
        </p:nvSpPr>
        <p:spPr>
          <a:xfrm>
            <a:off x="28831824" y="42337952"/>
            <a:ext cx="7012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i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e.g. Author, Year, Journal</a:t>
            </a:r>
            <a:endParaRPr lang="en-CA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93" name="Abgerundetes Rechteck 92">
            <a:extLst>
              <a:ext uri="{FF2B5EF4-FFF2-40B4-BE49-F238E27FC236}">
                <a16:creationId xmlns:a16="http://schemas.microsoft.com/office/drawing/2014/main" id="{FCAF186A-F852-A255-6263-4698B3A23C92}"/>
              </a:ext>
            </a:extLst>
          </p:cNvPr>
          <p:cNvSpPr/>
          <p:nvPr/>
        </p:nvSpPr>
        <p:spPr>
          <a:xfrm>
            <a:off x="415643" y="17679353"/>
            <a:ext cx="17300858" cy="174595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8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Research Question</a:t>
            </a: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C71FC4F2-2216-E0EA-4561-A87733174249}"/>
              </a:ext>
            </a:extLst>
          </p:cNvPr>
          <p:cNvSpPr txBox="1"/>
          <p:nvPr/>
        </p:nvSpPr>
        <p:spPr>
          <a:xfrm>
            <a:off x="26229089" y="8025486"/>
            <a:ext cx="88408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sz="40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CA" sz="4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Describe Methods</a:t>
            </a:r>
          </a:p>
        </p:txBody>
      </p:sp>
      <p:sp>
        <p:nvSpPr>
          <p:cNvPr id="137" name="Textfeld 136">
            <a:extLst>
              <a:ext uri="{FF2B5EF4-FFF2-40B4-BE49-F238E27FC236}">
                <a16:creationId xmlns:a16="http://schemas.microsoft.com/office/drawing/2014/main" id="{EE36F03B-769B-D37A-A68C-D102555C024C}"/>
              </a:ext>
            </a:extLst>
          </p:cNvPr>
          <p:cNvSpPr txBox="1"/>
          <p:nvPr/>
        </p:nvSpPr>
        <p:spPr>
          <a:xfrm>
            <a:off x="366168" y="21431020"/>
            <a:ext cx="173503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4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Present key results with short, meaningful headings</a:t>
            </a:r>
          </a:p>
          <a:p>
            <a:pPr algn="just"/>
            <a:endParaRPr lang="en-CA" sz="40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just"/>
            <a:r>
              <a:rPr lang="en-CA" sz="4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For better visual guidance, use boxes for different sets of results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12E184E-FD94-81EB-54B0-AF9EC6175C47}"/>
              </a:ext>
            </a:extLst>
          </p:cNvPr>
          <p:cNvSpPr txBox="1"/>
          <p:nvPr/>
        </p:nvSpPr>
        <p:spPr>
          <a:xfrm>
            <a:off x="674737" y="8464614"/>
            <a:ext cx="16705987" cy="705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Argument 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CA" sz="4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Explanation</a:t>
            </a:r>
            <a:br>
              <a:rPr lang="en-CA" sz="4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br>
              <a:rPr lang="en-CA" sz="4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CA" sz="40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lnSpc>
                <a:spcPct val="150000"/>
              </a:lnSpc>
            </a:pPr>
            <a:r>
              <a:rPr lang="en-CA" sz="4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Argument 2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4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Explanation</a:t>
            </a:r>
            <a:br>
              <a:rPr lang="en-CA" sz="4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CA" sz="40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CA" sz="40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4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(…)</a:t>
            </a:r>
          </a:p>
        </p:txBody>
      </p:sp>
      <p:sp>
        <p:nvSpPr>
          <p:cNvPr id="138" name="Textfeld 137">
            <a:extLst>
              <a:ext uri="{FF2B5EF4-FFF2-40B4-BE49-F238E27FC236}">
                <a16:creationId xmlns:a16="http://schemas.microsoft.com/office/drawing/2014/main" id="{B200E3C8-5F5B-A006-51DD-82371E889567}"/>
              </a:ext>
            </a:extLst>
          </p:cNvPr>
          <p:cNvSpPr txBox="1"/>
          <p:nvPr/>
        </p:nvSpPr>
        <p:spPr>
          <a:xfrm>
            <a:off x="4690173" y="4787212"/>
            <a:ext cx="262558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600" baseline="30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Affiliations</a:t>
            </a:r>
            <a:endParaRPr lang="en-CA" sz="46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DB1303BA-2221-BAE9-147D-D9FE5C451832}"/>
              </a:ext>
            </a:extLst>
          </p:cNvPr>
          <p:cNvSpPr/>
          <p:nvPr/>
        </p:nvSpPr>
        <p:spPr>
          <a:xfrm>
            <a:off x="31867456" y="11350623"/>
            <a:ext cx="2988000" cy="900000"/>
          </a:xfrm>
          <a:prstGeom prst="ellipse">
            <a:avLst/>
          </a:prstGeom>
          <a:solidFill>
            <a:srgbClr val="941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40" name="Gruppieren 139">
            <a:extLst>
              <a:ext uri="{FF2B5EF4-FFF2-40B4-BE49-F238E27FC236}">
                <a16:creationId xmlns:a16="http://schemas.microsoft.com/office/drawing/2014/main" id="{83183946-673E-CFF3-BDC1-B29F8B130DC8}"/>
              </a:ext>
            </a:extLst>
          </p:cNvPr>
          <p:cNvGrpSpPr/>
          <p:nvPr/>
        </p:nvGrpSpPr>
        <p:grpSpPr>
          <a:xfrm>
            <a:off x="32413404" y="10691963"/>
            <a:ext cx="1944000" cy="1620000"/>
            <a:chOff x="5356675" y="5172833"/>
            <a:chExt cx="2018944" cy="1671249"/>
          </a:xfrm>
        </p:grpSpPr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A6A2D21B-4399-2286-166B-BBF7425BD034}"/>
                </a:ext>
              </a:extLst>
            </p:cNvPr>
            <p:cNvSpPr/>
            <p:nvPr/>
          </p:nvSpPr>
          <p:spPr>
            <a:xfrm>
              <a:off x="5523671" y="5328019"/>
              <a:ext cx="1684953" cy="150962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535D0C97-3F2C-29AD-5B70-8BD248CDA31F}"/>
                </a:ext>
              </a:extLst>
            </p:cNvPr>
            <p:cNvSpPr/>
            <p:nvPr/>
          </p:nvSpPr>
          <p:spPr>
            <a:xfrm>
              <a:off x="6556076" y="5535059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F82F1496-37EC-5D6F-F49F-87F84E820194}"/>
                </a:ext>
              </a:extLst>
            </p:cNvPr>
            <p:cNvSpPr/>
            <p:nvPr/>
          </p:nvSpPr>
          <p:spPr>
            <a:xfrm>
              <a:off x="5971578" y="5535059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27CB70D6-756B-1E9A-9854-74C51B29852B}"/>
                </a:ext>
              </a:extLst>
            </p:cNvPr>
            <p:cNvSpPr/>
            <p:nvPr/>
          </p:nvSpPr>
          <p:spPr>
            <a:xfrm>
              <a:off x="6602929" y="5534756"/>
              <a:ext cx="111600" cy="90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09B2ADC2-E22B-E4AC-61E9-4FB7702CCACE}"/>
                </a:ext>
              </a:extLst>
            </p:cNvPr>
            <p:cNvSpPr/>
            <p:nvPr/>
          </p:nvSpPr>
          <p:spPr>
            <a:xfrm>
              <a:off x="6020771" y="5534834"/>
              <a:ext cx="111600" cy="90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08063B5C-E2EC-86DA-8AD2-39B6F3791F10}"/>
                </a:ext>
              </a:extLst>
            </p:cNvPr>
            <p:cNvSpPr/>
            <p:nvPr/>
          </p:nvSpPr>
          <p:spPr>
            <a:xfrm>
              <a:off x="7117104" y="5869734"/>
              <a:ext cx="258515" cy="42619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EFEDE648-2F37-1F56-DE67-CB64194EB9FE}"/>
                </a:ext>
              </a:extLst>
            </p:cNvPr>
            <p:cNvSpPr/>
            <p:nvPr/>
          </p:nvSpPr>
          <p:spPr>
            <a:xfrm>
              <a:off x="5356675" y="5869734"/>
              <a:ext cx="258514" cy="42619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4AD8C4B7-CDF8-FE86-8E62-BB78A2E7B217}"/>
                </a:ext>
              </a:extLst>
            </p:cNvPr>
            <p:cNvSpPr/>
            <p:nvPr/>
          </p:nvSpPr>
          <p:spPr>
            <a:xfrm>
              <a:off x="6187578" y="5172833"/>
              <a:ext cx="333992" cy="42619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77C2D746-5DCE-A0FC-3757-574977F8B091}"/>
                </a:ext>
              </a:extLst>
            </p:cNvPr>
            <p:cNvSpPr/>
            <p:nvPr/>
          </p:nvSpPr>
          <p:spPr>
            <a:xfrm>
              <a:off x="5584916" y="5757498"/>
              <a:ext cx="1607678" cy="1086584"/>
            </a:xfrm>
            <a:prstGeom prst="ellipse">
              <a:avLst/>
            </a:prstGeom>
            <a:solidFill>
              <a:srgbClr val="AB79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69" name="Oval 168">
            <a:extLst>
              <a:ext uri="{FF2B5EF4-FFF2-40B4-BE49-F238E27FC236}">
                <a16:creationId xmlns:a16="http://schemas.microsoft.com/office/drawing/2014/main" id="{AE262C50-9CB5-B07C-8EB9-48C9F044C219}"/>
              </a:ext>
            </a:extLst>
          </p:cNvPr>
          <p:cNvSpPr/>
          <p:nvPr/>
        </p:nvSpPr>
        <p:spPr>
          <a:xfrm>
            <a:off x="32580400" y="11245966"/>
            <a:ext cx="306066" cy="758410"/>
          </a:xfrm>
          <a:prstGeom prst="ellipse">
            <a:avLst/>
          </a:prstGeom>
          <a:solidFill>
            <a:srgbClr val="AB79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BCC5E886-44CF-6CD9-7193-D73361918235}"/>
              </a:ext>
            </a:extLst>
          </p:cNvPr>
          <p:cNvSpPr/>
          <p:nvPr/>
        </p:nvSpPr>
        <p:spPr>
          <a:xfrm>
            <a:off x="33973250" y="11231628"/>
            <a:ext cx="252000" cy="758410"/>
          </a:xfrm>
          <a:prstGeom prst="ellipse">
            <a:avLst/>
          </a:prstGeom>
          <a:solidFill>
            <a:srgbClr val="AB79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DFF44067-E683-00E2-46A7-45D25964052C}"/>
              </a:ext>
            </a:extLst>
          </p:cNvPr>
          <p:cNvCxnSpPr>
            <a:cxnSpLocks/>
            <a:stCxn id="161" idx="4"/>
          </p:cNvCxnSpPr>
          <p:nvPr/>
        </p:nvCxnSpPr>
        <p:spPr>
          <a:xfrm flipH="1" flipV="1">
            <a:off x="33436023" y="9795628"/>
            <a:ext cx="231103" cy="133440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Gerade Verbindung 170">
            <a:extLst>
              <a:ext uri="{FF2B5EF4-FFF2-40B4-BE49-F238E27FC236}">
                <a16:creationId xmlns:a16="http://schemas.microsoft.com/office/drawing/2014/main" id="{70F4E05F-A92E-300B-16B9-F95D679848DF}"/>
              </a:ext>
            </a:extLst>
          </p:cNvPr>
          <p:cNvCxnSpPr>
            <a:cxnSpLocks/>
            <a:stCxn id="162" idx="7"/>
          </p:cNvCxnSpPr>
          <p:nvPr/>
        </p:nvCxnSpPr>
        <p:spPr>
          <a:xfrm flipV="1">
            <a:off x="33144568" y="9757067"/>
            <a:ext cx="266302" cy="1298572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bgerundetes Rechteck 2">
            <a:extLst>
              <a:ext uri="{FF2B5EF4-FFF2-40B4-BE49-F238E27FC236}">
                <a16:creationId xmlns:a16="http://schemas.microsoft.com/office/drawing/2014/main" id="{B25D8A53-2076-D32D-75D5-DE732A3AB391}"/>
              </a:ext>
            </a:extLst>
          </p:cNvPr>
          <p:cNvSpPr/>
          <p:nvPr/>
        </p:nvSpPr>
        <p:spPr>
          <a:xfrm>
            <a:off x="31793294" y="567055"/>
            <a:ext cx="3901644" cy="5193665"/>
          </a:xfrm>
          <a:prstGeom prst="roundRect">
            <a:avLst/>
          </a:prstGeom>
          <a:noFill/>
          <a:ln w="28575">
            <a:solidFill>
              <a:srgbClr val="0005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dirty="0">
                <a:solidFill>
                  <a:schemeClr val="tx1"/>
                </a:solidFill>
              </a:rPr>
              <a:t>Logo</a:t>
            </a:r>
          </a:p>
        </p:txBody>
      </p:sp>
      <p:sp>
        <p:nvSpPr>
          <p:cNvPr id="42" name="Textfeld 136">
            <a:extLst>
              <a:ext uri="{FF2B5EF4-FFF2-40B4-BE49-F238E27FC236}">
                <a16:creationId xmlns:a16="http://schemas.microsoft.com/office/drawing/2014/main" id="{9F653280-39CF-4726-BC2F-3787F4DD9E69}"/>
              </a:ext>
            </a:extLst>
          </p:cNvPr>
          <p:cNvSpPr txBox="1"/>
          <p:nvPr/>
        </p:nvSpPr>
        <p:spPr>
          <a:xfrm>
            <a:off x="706522" y="17935714"/>
            <a:ext cx="13619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4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Here we ask…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1E005A4-D215-4225-8558-4E4453F735BA}"/>
              </a:ext>
            </a:extLst>
          </p:cNvPr>
          <p:cNvSpPr/>
          <p:nvPr/>
        </p:nvSpPr>
        <p:spPr>
          <a:xfrm>
            <a:off x="706522" y="49356301"/>
            <a:ext cx="196843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/>
              <a:t>© </a:t>
            </a:r>
            <a:r>
              <a:rPr lang="de-DE" sz="1000" dirty="0" err="1"/>
              <a:t>Spering</a:t>
            </a:r>
            <a:r>
              <a:rPr lang="de-DE" sz="1000" dirty="0"/>
              <a:t>: Experimentalpsychologisches Arbeiten und Publizieren kompakt. Beltz, 2022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A27D872-283B-4E5F-A4DD-4A0E2CC039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22613" y="735408"/>
            <a:ext cx="2613032" cy="69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86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118</Words>
  <Application>Microsoft Office PowerPoint</Application>
  <PresentationFormat>Benutzerdefiniert</PresentationFormat>
  <Paragraphs>31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 Neue</vt:lpstr>
      <vt:lpstr>Wingdings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Philipp Kreyenmeier</dc:creator>
  <cp:lastModifiedBy>Euler, Uta</cp:lastModifiedBy>
  <cp:revision>31</cp:revision>
  <dcterms:created xsi:type="dcterms:W3CDTF">2022-05-02T17:03:41Z</dcterms:created>
  <dcterms:modified xsi:type="dcterms:W3CDTF">2022-05-30T12:17:21Z</dcterms:modified>
</cp:coreProperties>
</file>